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3"/>
  </p:notesMasterIdLst>
  <p:sldIdLst>
    <p:sldId id="257" r:id="rId3"/>
    <p:sldId id="348" r:id="rId4"/>
    <p:sldId id="328" r:id="rId5"/>
    <p:sldId id="329" r:id="rId6"/>
    <p:sldId id="350" r:id="rId7"/>
    <p:sldId id="323" r:id="rId8"/>
    <p:sldId id="349" r:id="rId9"/>
    <p:sldId id="351" r:id="rId10"/>
    <p:sldId id="352" r:id="rId11"/>
    <p:sldId id="28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C147"/>
    <a:srgbClr val="FF0066"/>
    <a:srgbClr val="79C146"/>
    <a:srgbClr val="E3088B"/>
    <a:srgbClr val="3E89A0"/>
    <a:srgbClr val="00AEA3"/>
    <a:srgbClr val="803493"/>
    <a:srgbClr val="ED8A28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2" autoAdjust="0"/>
    <p:restoredTop sz="67877" autoAdjust="0"/>
  </p:normalViewPr>
  <p:slideViewPr>
    <p:cSldViewPr snapToGrid="0">
      <p:cViewPr varScale="1">
        <p:scale>
          <a:sx n="77" d="100"/>
          <a:sy n="77" d="100"/>
        </p:scale>
        <p:origin x="966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C8CEB-3D2E-4407-9833-8FF8B587ACC5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100D9-A3A4-4A51-B41A-2BB214DA9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57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19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five students to come to the front and stand in a line.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They each call out the numbers 1 to 5 in order.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rest of the class points to each student and gives them a different number (from 1 to 5).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five students put themselves into order and they call out their new number. Repeat with other students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96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93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Listen, point, and repeat. Write. Track 68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track and point to the pictures.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track again and point to the words.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Encourage the students to copy you.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track several times for the students to practice repeating the numbers.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Finally, model the writing activity.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44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Match and say.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to the number words and ask students to follow them while you read each one.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Repeat and ask students to say the words with you.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Point to the number 1 above, and say One. Say: Let’s match!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Match it with the word one.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Repeat with the other numbers and words. Students match and say the numbers.</a:t>
            </a: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Below level:</a:t>
            </a:r>
          </a:p>
          <a:p>
            <a:pPr lvl="0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 the students by pointing to the initial letter of each word to help them match.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Write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five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board and sound out the words.</a:t>
            </a: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level: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 Exercise 2 as described above.</a:t>
            </a: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 level:</a:t>
            </a:r>
          </a:p>
          <a:p>
            <a:pPr lvl="0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 the exercise on the board.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individuals to come to the board to draw matching lines between the numbers and the words.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Rub out the initial letters of each word and ask individuals to complete the words.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52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 and say.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to the word apples and say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apples?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Point to each apple one at a time and count.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Encourage the students to count with you. Say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 apples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Repeat with the two other images.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Students work in pairs asking and answering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86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Count, circle, and say.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to the smaller pictures, eliciting the words from the class.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Point to the bigger picture and say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count the apples!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Point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count, and circle the apples in the bigger picture, encouraging the students to join in with you. Then get the students to repeat the answer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Five apples!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Repeat with the other three items in the image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Pair work: point and say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60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B20A-130C-46C0-B87A-7220CFD9A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E796A1-AB68-4D1A-87ED-BDBADFC81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9668B-5781-41CD-9E9B-7727D0EA9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F01C8-B863-4596-BDFA-E9170699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94141-2D93-4CEF-97D6-3C41C07C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47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AB49-EC40-4B20-9D98-12E2F8FE1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673E9-71F4-41DD-AE7B-2434CC895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43D12-170C-4B6D-A82C-EAD6C81C7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70ED1-F46C-48B7-88E0-08A2D66EA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1DC1B-3783-4338-B1D7-F3E8A097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29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E246E9-3030-4E52-B324-AC6135B757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FCC7B-0CBA-4F40-9740-390C7204CA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AE7BA-78A6-444E-9FC8-8C06B827C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852F5-F523-4A9A-B4AC-2AA4C76BE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C01F1-C08B-4E67-B10F-4E046A5E7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40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2174200" y="1777933"/>
            <a:ext cx="7843600" cy="33020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570467" y="2111133"/>
            <a:ext cx="70512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570467" y="3786739"/>
            <a:ext cx="7051200" cy="104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95839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3657567" y="988733"/>
            <a:ext cx="48768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962400" y="1432567"/>
            <a:ext cx="4267200" cy="39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474121" algn="ctr" rtl="0">
              <a:spcBef>
                <a:spcPts val="80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1pPr>
            <a:lvl2pPr marL="1219170" lvl="1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2pPr>
            <a:lvl3pPr marL="1828754" lvl="2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3pPr>
            <a:lvl4pPr marL="2438339" lvl="3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4pPr>
            <a:lvl5pPr marL="3047924" lvl="4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5pPr>
            <a:lvl6pPr marL="3657509" lvl="5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6pPr>
            <a:lvl7pPr marL="4267093" lvl="6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7pPr>
            <a:lvl8pPr marL="4876678" lvl="7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8pPr>
            <a:lvl9pPr marL="5486263" lvl="8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3" name="Google Shape;2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5724821" y="605435"/>
            <a:ext cx="742367" cy="822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8954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 + Image background">
  <p:cSld name="Title + 1 column + Image background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>
            <a:off x="988800" y="988800"/>
            <a:ext cx="51072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1442733" y="1940547"/>
            <a:ext cx="41452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1442733" y="2615080"/>
            <a:ext cx="4145200" cy="243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3" y="1415138"/>
            <a:ext cx="509481" cy="56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211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2 columns" type="twoColTx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40" name="Google Shape;4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3" y="1415138"/>
            <a:ext cx="509481" cy="5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1442733" y="2178200"/>
            <a:ext cx="4418400" cy="33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6330611" y="2178200"/>
            <a:ext cx="4418400" cy="33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26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3 columns">
  <p:cSld name="Title + 3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48" name="Google Shape;4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3" y="1415138"/>
            <a:ext cx="509481" cy="5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1442733" y="2178200"/>
            <a:ext cx="2860800" cy="33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4622820" y="2178200"/>
            <a:ext cx="2860800" cy="33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3"/>
          </p:nvPr>
        </p:nvSpPr>
        <p:spPr>
          <a:xfrm>
            <a:off x="7802908" y="2178200"/>
            <a:ext cx="2860800" cy="33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884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Tyrannosaurus" type="titleOnly">
  <p:cSld name="Title only - Tyrannosauru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57" name="Google Shape;5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12192000" cy="685972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28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Plesiosaur">
  <p:cSld name="Title only - Plesiosau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62" name="Google Shape;6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19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4115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Pterodactyl">
  <p:cSld name="Title only - Pterodactyl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67" name="Google Shape;6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719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076F0-617C-4921-B1D9-B0E4279BE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9BD09-455F-4F38-B85C-FC2C032FB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46EBD-02BB-49C1-9BD1-AE284D6AF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6EC2D-280E-46B3-93AD-F20806F6B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49345-D8CA-43D9-8DAF-CAD976AC8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38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Stegosaurus">
  <p:cSld name="Title only - Stegosauru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72" name="Google Shape;7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972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Triceratops">
  <p:cSld name="Title only - Triceratop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77" name="Google Shape;7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12192000" cy="685801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4066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Diplodocus">
  <p:cSld name="Title only - Diplodocu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909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1"/>
          </p:nvPr>
        </p:nvSpPr>
        <p:spPr>
          <a:xfrm>
            <a:off x="988800" y="5309600"/>
            <a:ext cx="10214400" cy="4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" name="Google Shape;88;p15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9" name="Google Shape;89;p15"/>
          <p:cNvPicPr preferRelativeResize="0"/>
          <p:nvPr/>
        </p:nvPicPr>
        <p:blipFill rotWithShape="1">
          <a:blip r:embed="rId2">
            <a:alphaModFix/>
          </a:blip>
          <a:srcRect b="59417"/>
          <a:stretch/>
        </p:blipFill>
        <p:spPr>
          <a:xfrm>
            <a:off x="0" y="2"/>
            <a:ext cx="12192000" cy="2783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501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Plesiosaur">
  <p:cSld name="Blank - Plesiosau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19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2085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Triceratops">
  <p:cSld name="Blank - Triceratop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12192000" cy="685801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425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Diplodocus">
  <p:cSld name="Blank - Diplodocu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3665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B20A-130C-46C0-B87A-7220CFD9A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E796A1-AB68-4D1A-87ED-BDBADFC81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9668B-5781-41CD-9E9B-7727D0EA9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F01C8-B863-4596-BDFA-E9170699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94141-2D93-4CEF-97D6-3C41C07C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9941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Stegosaurus">
  <p:cSld name="Blank - Stegosauru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8997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076F0-617C-4921-B1D9-B0E4279BE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9BD09-455F-4F38-B85C-FC2C032FB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46EBD-02BB-49C1-9BD1-AE284D6AF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6EC2D-280E-46B3-93AD-F20806F6B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49345-D8CA-43D9-8DAF-CAD976AC8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623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1ED7D-C89E-4F94-A179-67423D31A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E0275-09FB-47D0-BEBA-0700A3D0B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41C06-CD1A-4BD8-B41A-993567F52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47763-838B-4C27-AE24-4014EA992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D91C6-6E00-4D43-8EA9-EDF135F8F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334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5A5B8-3B9E-412A-820D-C092B37907DD}" type="datetimeFigureOut">
              <a:rPr lang="vi-VN" smtClean="0"/>
              <a:t>20/08/2020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9FCD9-6DF5-438D-80CA-2B9B81AAFB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5053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B3977-98CC-4427-8E11-2BA86A374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97E7B-F90A-4578-A25D-EAFB5013D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A42AC-F9F8-4F56-BF95-9097F0413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590EB-ED08-49F2-A89A-0921E840C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F8504-1534-428C-8C81-5534316FB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C78F07-FCB7-41A3-A750-C334323E0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33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7BB12-E0F0-45FF-B04B-C6849641A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F055D-EBCF-494C-9072-72E75C950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E40D6-B9FA-4EE7-9EBC-FB5513624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E673A-22C1-4651-A571-C9525CDB87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4A771B-6465-4ABC-ACAC-3B7BF44060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2F84D3-99C4-49C1-B9AE-0C70F0704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DECB5C-50FF-482B-A4F3-19FCE2C5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139B44-CC34-4216-9798-95852A1CA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39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FC447-7CFF-45BA-B383-04722D1EF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3327DD-F8D3-4C0C-A4E9-841FF7713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2D88ED-B7F9-42EB-8BD8-F53FE8FB5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E5AF1F-7E66-4E83-8B4E-86ABCB7B0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39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81109B-90DB-45B4-AE29-B671B3EC9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23D313-9A4B-4F41-A3D0-762BF43D2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92B50-3F91-421A-A172-C041E0E26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21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1BAE-E593-4303-8F42-24F338B8B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0AA60-88F8-491D-B3A8-AFE1EA314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7F9C71-D9B0-43B1-87F1-290F0FB7F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86E44E-B3BA-4840-8FC5-556C5D140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797D1-0D14-40D5-8479-CBDF840A8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974D7-3CD4-42D0-92B0-1F6A2566D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8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85278-5A99-4B14-8A38-0556D068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8D2276-8422-4D6D-822A-3DF0F95C74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70EE3-3D86-4AFC-9E5A-F8D62477F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A40B9F-7212-4DB5-B414-CDACF9F00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4E135-5E1B-434C-80D2-FC4825011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216184-F3F7-45CE-B5E3-AED802C9F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65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5BA9CF-D1FB-44A1-A79B-D7E30687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0CBBD-5831-427E-84E1-F0385F13D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28909-3FBD-443F-B4F2-0C3CAC73E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37B52-DE3A-488A-920C-4407CB3C459F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52D3E-B1E9-46E7-863C-18ABF273EA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8AA9E-402A-46D9-98B0-B7F9654A65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7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2733" y="2178201"/>
            <a:ext cx="9306400" cy="31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4744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8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image" Target="../media/image32.png"/><Relationship Id="rId17" Type="http://schemas.openxmlformats.org/officeDocument/2006/relationships/audio" Target="../media/audio2.wav"/><Relationship Id="rId2" Type="http://schemas.microsoft.com/office/2007/relationships/media" Target="../media/media2.mp3"/><Relationship Id="rId16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audio" Target="../media/audio3.wav"/><Relationship Id="rId10" Type="http://schemas.openxmlformats.org/officeDocument/2006/relationships/audio" Target="../media/audio3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18" Type="http://schemas.openxmlformats.org/officeDocument/2006/relationships/audio" Target="../media/audio4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microsoft.com/office/2007/relationships/media" Target="../media/media2.mp3"/><Relationship Id="rId16" Type="http://schemas.openxmlformats.org/officeDocument/2006/relationships/image" Target="../media/image45.png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42.png"/><Relationship Id="rId5" Type="http://schemas.openxmlformats.org/officeDocument/2006/relationships/audio" Target="../media/audio4.wav"/><Relationship Id="rId15" Type="http://schemas.microsoft.com/office/2007/relationships/hdphoto" Target="../media/hdphoto5.wdp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6.xml"/><Relationship Id="rId9" Type="http://schemas.microsoft.com/office/2007/relationships/hdphoto" Target="../media/hdphoto3.wdp"/><Relationship Id="rId1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3BB8134-7D54-443F-B267-B81A28D91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" y="0"/>
            <a:ext cx="12191295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151D7A-F612-4AB4-8394-2C02339B4F04}"/>
              </a:ext>
            </a:extLst>
          </p:cNvPr>
          <p:cNvSpPr/>
          <p:nvPr/>
        </p:nvSpPr>
        <p:spPr>
          <a:xfrm>
            <a:off x="1929526" y="908268"/>
            <a:ext cx="782963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Baloo Chettan" panose="03080902040302020200" pitchFamily="66" charset="0"/>
                <a:ea typeface="+mn-ea"/>
                <a:cs typeface="Baloo Chettan" panose="03080902040302020200" pitchFamily="66" charset="0"/>
              </a:rPr>
              <a:t>FAMILY &amp;FRIENDS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Baloo Chettan" panose="03080902040302020200" pitchFamily="66" charset="0"/>
                <a:ea typeface="+mn-ea"/>
                <a:cs typeface="Baloo Chettan" panose="03080902040302020200" pitchFamily="66" charset="0"/>
              </a:rPr>
              <a:t> National Edition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1CA3A1-9F35-4ED6-AE5C-42E6A5B68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14578" b="2267"/>
          <a:stretch/>
        </p:blipFill>
        <p:spPr bwMode="auto">
          <a:xfrm rot="404369">
            <a:off x="549184" y="1465157"/>
            <a:ext cx="2126803" cy="28851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FC1ECC-67EF-4B82-B3CB-82AE4142C0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5" r="52753" b="35634"/>
          <a:stretch/>
        </p:blipFill>
        <p:spPr>
          <a:xfrm>
            <a:off x="799603" y="-163630"/>
            <a:ext cx="1625964" cy="162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66AA9B4-FF29-48A0-986B-0EDBD2AF1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21" y="2409272"/>
            <a:ext cx="3463060" cy="316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80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d bye song">
            <a:hlinkClick r:id="" action="ppaction://media"/>
            <a:extLst>
              <a:ext uri="{FF2B5EF4-FFF2-40B4-BE49-F238E27FC236}">
                <a16:creationId xmlns:a16="http://schemas.microsoft.com/office/drawing/2014/main" id="{5ED6851D-E285-413E-BD65-A8009F7E95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70442" y="596900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FBB554-5BC2-4D15-B36D-95DCC3AA4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7C7A6F1-9667-44E9-96C2-F54D021CD3B6}"/>
              </a:ext>
            </a:extLst>
          </p:cNvPr>
          <p:cNvSpPr/>
          <p:nvPr/>
        </p:nvSpPr>
        <p:spPr>
          <a:xfrm>
            <a:off x="728307" y="-386145"/>
            <a:ext cx="9605301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latin typeface="Auther Typeface" panose="02000503000000020002" pitchFamily="50" charset="0"/>
              </a:rPr>
              <a:t>Goodbye !</a:t>
            </a:r>
            <a:endParaRPr kumimoji="0" lang="en-US" sz="13800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uther Typeface" panose="02000503000000020002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8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 t="-27000" r="-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876DF17-C22F-4DB7-93A1-E5155C5047A2}"/>
              </a:ext>
            </a:extLst>
          </p:cNvPr>
          <p:cNvSpPr txBox="1">
            <a:spLocks/>
          </p:cNvSpPr>
          <p:nvPr/>
        </p:nvSpPr>
        <p:spPr>
          <a:xfrm>
            <a:off x="2053275" y="2107932"/>
            <a:ext cx="7213600" cy="182315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A7F99">
                    <a:lumMod val="75000"/>
                  </a:srgbClr>
                </a:solidFill>
                <a:effectLst/>
                <a:uLnTx/>
                <a:uFillTx/>
                <a:latin typeface="Lato Black" panose="020F0A02020204030203" pitchFamily="34" charset="0"/>
                <a:ea typeface="+mj-ea"/>
                <a:cs typeface="Lato Black" panose="020F0A02020204030203" pitchFamily="34" charset="0"/>
              </a:rPr>
              <a:t>UNIT 5 : THIS IS MY NOSE!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 Black" panose="020F0A02020204030203" pitchFamily="34" charset="0"/>
              <a:ea typeface="+mj-ea"/>
              <a:cs typeface="Lato Black" panose="020F0A02020204030203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Black" panose="020F0A02020204030203" pitchFamily="34" charset="0"/>
                <a:ea typeface="+mj-ea"/>
                <a:cs typeface="Lato Black" panose="020F0A02020204030203" pitchFamily="34" charset="0"/>
              </a:rPr>
              <a:t>LESSON 4 : NUMBERS</a:t>
            </a:r>
          </a:p>
        </p:txBody>
      </p:sp>
    </p:spTree>
    <p:extLst>
      <p:ext uri="{BB962C8B-B14F-4D97-AF65-F5344CB8AC3E}">
        <p14:creationId xmlns:p14="http://schemas.microsoft.com/office/powerpoint/2010/main" val="123728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63697-184A-4298-8708-80C4A6B2C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Five Little Monkeys Jumping on the Bed • Nursery Rhymes Song with Lyrics • Cartoon Kids Songs">
            <a:hlinkClick r:id="" action="ppaction://media"/>
            <a:extLst>
              <a:ext uri="{FF2B5EF4-FFF2-40B4-BE49-F238E27FC236}">
                <a16:creationId xmlns:a16="http://schemas.microsoft.com/office/drawing/2014/main" id="{191DB267-2509-4926-AA8E-92B61E8580D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45557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875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62152-4661-4E2F-8792-D723B2843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Download Free png Line Counter | Kinder | Classroom clipart, Clip ...">
            <a:extLst>
              <a:ext uri="{FF2B5EF4-FFF2-40B4-BE49-F238E27FC236}">
                <a16:creationId xmlns:a16="http://schemas.microsoft.com/office/drawing/2014/main" id="{2C469B66-FF31-4E3C-8F96-AD66AC707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07" y="781055"/>
            <a:ext cx="6451767" cy="602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65+ Owl Math Clipart... Baby Owl Clipart | ClipartLook">
            <a:extLst>
              <a:ext uri="{FF2B5EF4-FFF2-40B4-BE49-F238E27FC236}">
                <a16:creationId xmlns:a16="http://schemas.microsoft.com/office/drawing/2014/main" id="{A401E0FA-5AE8-4B43-8A3B-D0F6B9A7B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963" y="50569"/>
            <a:ext cx="4632525" cy="200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08E9B9-47AC-42B6-83D1-ACAB9AA0F34B}"/>
              </a:ext>
            </a:extLst>
          </p:cNvPr>
          <p:cNvSpPr/>
          <p:nvPr/>
        </p:nvSpPr>
        <p:spPr>
          <a:xfrm>
            <a:off x="5375371" y="3457067"/>
            <a:ext cx="782963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oo Chettan" panose="03080902040302020200" pitchFamily="66" charset="0"/>
                <a:cs typeface="Baloo Chettan" panose="03080902040302020200" pitchFamily="66" charset="0"/>
              </a:rPr>
              <a:t>RE-ORDER</a:t>
            </a:r>
            <a:endParaRPr kumimoji="0" lang="en-US" sz="8000" b="1" i="0" u="none" strike="noStrike" kern="0" cap="none" spc="0" normalizeH="0" baseline="0" noProof="0" dirty="0">
              <a:ln w="38100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loo Chettan" panose="03080902040302020200" pitchFamily="66" charset="0"/>
              <a:cs typeface="Baloo Chettan" panose="03080902040302020200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loo Chettan" panose="03080902040302020200" pitchFamily="66" charset="0"/>
                <a:ea typeface="+mn-ea"/>
                <a:cs typeface="Baloo Chettan" panose="03080902040302020200" pitchFamily="66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397121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Track 068">
            <a:hlinkClick r:id="" action="ppaction://media"/>
            <a:extLst>
              <a:ext uri="{FF2B5EF4-FFF2-40B4-BE49-F238E27FC236}">
                <a16:creationId xmlns:a16="http://schemas.microsoft.com/office/drawing/2014/main" id="{AF2502FF-CDD4-4EAD-861C-FCA9EBE1AA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63" end="31639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707" y="5032413"/>
            <a:ext cx="609600" cy="609600"/>
          </a:xfrm>
          <a:prstGeom prst="rect">
            <a:avLst/>
          </a:prstGeom>
        </p:spPr>
      </p:pic>
      <p:pic>
        <p:nvPicPr>
          <p:cNvPr id="23" name="Track 068">
            <a:hlinkClick r:id="" action="ppaction://media"/>
            <a:extLst>
              <a:ext uri="{FF2B5EF4-FFF2-40B4-BE49-F238E27FC236}">
                <a16:creationId xmlns:a16="http://schemas.microsoft.com/office/drawing/2014/main" id="{0F28F8AC-ED76-49E0-B3D2-D95FFF2FE1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588" end="36287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88589" y="5221135"/>
            <a:ext cx="609600" cy="609600"/>
          </a:xfrm>
          <a:prstGeom prst="rect">
            <a:avLst/>
          </a:prstGeom>
        </p:spPr>
      </p:pic>
      <p:pic>
        <p:nvPicPr>
          <p:cNvPr id="22" name="Track 068">
            <a:hlinkClick r:id="" action="ppaction://media"/>
            <a:extLst>
              <a:ext uri="{FF2B5EF4-FFF2-40B4-BE49-F238E27FC236}">
                <a16:creationId xmlns:a16="http://schemas.microsoft.com/office/drawing/2014/main" id="{25C98C9B-A0A6-429E-8303-6F7614F6F0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33" end="39715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4903" y="5256810"/>
            <a:ext cx="609600" cy="609600"/>
          </a:xfrm>
          <a:prstGeom prst="rect">
            <a:avLst/>
          </a:prstGeom>
        </p:spPr>
      </p:pic>
      <p:pic>
        <p:nvPicPr>
          <p:cNvPr id="21" name="Track 068">
            <a:hlinkClick r:id="" action="ppaction://media"/>
            <a:extLst>
              <a:ext uri="{FF2B5EF4-FFF2-40B4-BE49-F238E27FC236}">
                <a16:creationId xmlns:a16="http://schemas.microsoft.com/office/drawing/2014/main" id="{C516C0DA-DA67-47FB-905B-1EB4BCC5CC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52" end="44121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0103" y="5229445"/>
            <a:ext cx="609600" cy="609600"/>
          </a:xfrm>
          <a:prstGeom prst="rect">
            <a:avLst/>
          </a:prstGeom>
        </p:spPr>
      </p:pic>
      <p:pic>
        <p:nvPicPr>
          <p:cNvPr id="20" name="Track 068">
            <a:hlinkClick r:id="" action="ppaction://media"/>
            <a:extLst>
              <a:ext uri="{FF2B5EF4-FFF2-40B4-BE49-F238E27FC236}">
                <a16:creationId xmlns:a16="http://schemas.microsoft.com/office/drawing/2014/main" id="{2A948785-14C9-4F56-A388-6383B8F0DF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28" end="27611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6926" y="6276556"/>
            <a:ext cx="609600" cy="609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AE4588-D9C0-4D0C-9F0A-320950B32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3DFA91-1652-4ECB-8AD7-266AD8A00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4156" y="253552"/>
            <a:ext cx="7360779" cy="33063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248AE-B36D-4E85-A303-7BCAF47C3D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28" y="1906748"/>
            <a:ext cx="1563125" cy="19975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99438-DB88-41BA-B213-33950C567D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829" y="581444"/>
            <a:ext cx="802423" cy="1025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C8F1E1-ED3B-46D3-A746-B36F274756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161" y="1802261"/>
            <a:ext cx="1037298" cy="1325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83BEA9-23D9-41EE-B345-5C70F3EB3E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801" y="941453"/>
            <a:ext cx="1011212" cy="12922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7A94BA-0D61-40B6-9937-C774BE4570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5451">
            <a:off x="6409115" y="1320118"/>
            <a:ext cx="1189891" cy="15205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8174D6-F3CC-430F-8F45-C3D524E512F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79" b="54667"/>
          <a:stretch/>
        </p:blipFill>
        <p:spPr>
          <a:xfrm>
            <a:off x="8333560" y="581444"/>
            <a:ext cx="2452727" cy="37671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038685-3568-460E-9D7E-ED1F947DCD2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6" t="-2246" r="65043" b="56913"/>
          <a:stretch/>
        </p:blipFill>
        <p:spPr>
          <a:xfrm>
            <a:off x="8349422" y="253552"/>
            <a:ext cx="2787087" cy="42807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58D98C-768C-4B86-923C-B385B146599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49" t="-702" r="44730" b="55369"/>
          <a:stretch/>
        </p:blipFill>
        <p:spPr>
          <a:xfrm>
            <a:off x="8408206" y="343842"/>
            <a:ext cx="2669515" cy="41001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9E2E21-6FE4-47E8-A1B0-0D9A493C74B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74" t="-1637" r="22205" b="56304"/>
          <a:stretch/>
        </p:blipFill>
        <p:spPr>
          <a:xfrm>
            <a:off x="7890172" y="4183"/>
            <a:ext cx="2669515" cy="45301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8CC08F-D5DF-4512-A09A-478936851DF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908" t="-3287" r="471" b="57954"/>
          <a:stretch/>
        </p:blipFill>
        <p:spPr>
          <a:xfrm>
            <a:off x="8349422" y="13820"/>
            <a:ext cx="3099252" cy="47602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6E97B5-2CA5-4B08-9703-3AF98F348B4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6" y="4860483"/>
            <a:ext cx="4277135" cy="19975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DF2FE5-93F7-44F1-B66D-7505B47E386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287" y="4860482"/>
            <a:ext cx="4277135" cy="19975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739657B-0FE6-44EC-B6CE-E290EC2393C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8751" y="4846663"/>
            <a:ext cx="4277135" cy="199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2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8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31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58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95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32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rack 068">
            <a:hlinkClick r:id="" action="ppaction://media"/>
            <a:extLst>
              <a:ext uri="{FF2B5EF4-FFF2-40B4-BE49-F238E27FC236}">
                <a16:creationId xmlns:a16="http://schemas.microsoft.com/office/drawing/2014/main" id="{4FF97EAE-82A8-4D6F-A61E-EF47B35816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95" end="44161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0729" y="353096"/>
            <a:ext cx="609600" cy="609600"/>
          </a:xfrm>
          <a:prstGeom prst="rect">
            <a:avLst/>
          </a:prstGeom>
        </p:spPr>
      </p:pic>
      <p:pic>
        <p:nvPicPr>
          <p:cNvPr id="22" name="Track 068">
            <a:hlinkClick r:id="" action="ppaction://media"/>
            <a:extLst>
              <a:ext uri="{FF2B5EF4-FFF2-40B4-BE49-F238E27FC236}">
                <a16:creationId xmlns:a16="http://schemas.microsoft.com/office/drawing/2014/main" id="{D5790A6E-C2A7-4DF1-BFDA-4F09E5451A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73" end="39746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36815" y="271259"/>
            <a:ext cx="609600" cy="609600"/>
          </a:xfrm>
          <a:prstGeom prst="rect">
            <a:avLst/>
          </a:prstGeom>
        </p:spPr>
      </p:pic>
      <p:pic>
        <p:nvPicPr>
          <p:cNvPr id="23" name="Track 068">
            <a:hlinkClick r:id="" action="ppaction://media"/>
            <a:extLst>
              <a:ext uri="{FF2B5EF4-FFF2-40B4-BE49-F238E27FC236}">
                <a16:creationId xmlns:a16="http://schemas.microsoft.com/office/drawing/2014/main" id="{543FB11E-D87A-4043-B63E-1E60317FD4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37" end="35569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58887" y="352202"/>
            <a:ext cx="609600" cy="609600"/>
          </a:xfrm>
          <a:prstGeom prst="rect">
            <a:avLst/>
          </a:prstGeom>
        </p:spPr>
      </p:pic>
      <p:pic>
        <p:nvPicPr>
          <p:cNvPr id="24" name="Track 068">
            <a:hlinkClick r:id="" action="ppaction://media"/>
            <a:extLst>
              <a:ext uri="{FF2B5EF4-FFF2-40B4-BE49-F238E27FC236}">
                <a16:creationId xmlns:a16="http://schemas.microsoft.com/office/drawing/2014/main" id="{D185D15D-467E-4100-BE14-8A76818AB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93" end="31595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54473" y="352202"/>
            <a:ext cx="609600" cy="609600"/>
          </a:xfrm>
          <a:prstGeom prst="rect">
            <a:avLst/>
          </a:prstGeom>
        </p:spPr>
      </p:pic>
      <p:pic>
        <p:nvPicPr>
          <p:cNvPr id="28" name="Track 068">
            <a:hlinkClick r:id="" action="ppaction://media"/>
            <a:extLst>
              <a:ext uri="{FF2B5EF4-FFF2-40B4-BE49-F238E27FC236}">
                <a16:creationId xmlns:a16="http://schemas.microsoft.com/office/drawing/2014/main" id="{DB4BD10A-007C-47F0-AEFB-5E8648A957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28" end="27611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4860" y="244531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0396AF-5ED8-4D63-B7A5-2D5FCAB0D7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637" y="-2681270"/>
            <a:ext cx="5683173" cy="5559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D566D8-02D3-4947-8495-7696AC5C09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452" r="82735" b="452"/>
          <a:stretch/>
        </p:blipFill>
        <p:spPr>
          <a:xfrm>
            <a:off x="336884" y="1681061"/>
            <a:ext cx="2171981" cy="4802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B93086-20F3-48C5-A6D2-D35D02DE82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223" r="64512"/>
          <a:stretch/>
        </p:blipFill>
        <p:spPr>
          <a:xfrm>
            <a:off x="2425566" y="1681061"/>
            <a:ext cx="2171981" cy="4802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EB44A34-55B8-4899-AA30-449C9D43C4B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874" r="40725"/>
          <a:stretch/>
        </p:blipFill>
        <p:spPr>
          <a:xfrm>
            <a:off x="4597547" y="1681061"/>
            <a:ext cx="2818082" cy="4802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EF0E79D-D546-4575-9220-1D9250D32A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1201" t="-540" r="19575" b="540"/>
          <a:stretch/>
        </p:blipFill>
        <p:spPr>
          <a:xfrm>
            <a:off x="7347896" y="1681060"/>
            <a:ext cx="2418381" cy="4802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9FBC1FE-C0E0-46D7-8DA4-3D09600250D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2195" t="457" r="540" b="-457"/>
          <a:stretch/>
        </p:blipFill>
        <p:spPr>
          <a:xfrm>
            <a:off x="9766277" y="1771048"/>
            <a:ext cx="2141076" cy="4733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01AD13-739D-41EF-B18C-3F88EFF4A3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53" y="2011679"/>
            <a:ext cx="1269861" cy="21464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A73AC3-668E-410E-AD18-8B830F3847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40" y="1944302"/>
            <a:ext cx="1587349" cy="21271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F7A0CD-004B-41E0-8142-6892DC2220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505" y="1817971"/>
            <a:ext cx="1770166" cy="2379846"/>
          </a:xfrm>
          <a:prstGeom prst="rect">
            <a:avLst/>
          </a:prstGeom>
        </p:spPr>
      </p:pic>
      <p:pic>
        <p:nvPicPr>
          <p:cNvPr id="2052" name="Picture 4" descr="Cute Number Four PNG Clipart Image | Gallery Yopriceville - High ...">
            <a:extLst>
              <a:ext uri="{FF2B5EF4-FFF2-40B4-BE49-F238E27FC236}">
                <a16:creationId xmlns:a16="http://schemas.microsoft.com/office/drawing/2014/main" id="{986238D6-F1F4-49AE-9CCB-75F5A1E41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594" y="1944302"/>
            <a:ext cx="1737085" cy="225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nteresting Number Paradox cutout PNG &amp; clipart images | PNGFuel">
            <a:extLst>
              <a:ext uri="{FF2B5EF4-FFF2-40B4-BE49-F238E27FC236}">
                <a16:creationId xmlns:a16="http://schemas.microsoft.com/office/drawing/2014/main" id="{2B129FF6-9127-47FB-9655-E6795907E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55" b="98767" l="8242" r="90440">
                        <a14:foregroundMark x1="36044" y1="10682" x2="47253" y2="11339"/>
                        <a14:foregroundMark x1="47253" y1="11339" x2="76923" y2="10929"/>
                        <a14:foregroundMark x1="68132" y1="5998" x2="83516" y2="8053"/>
                        <a14:foregroundMark x1="83516" y1="8053" x2="84066" y2="13065"/>
                        <a14:foregroundMark x1="66813" y1="4355" x2="76923" y2="8956"/>
                        <a14:foregroundMark x1="76923" y1="8956" x2="79451" y2="13229"/>
                        <a14:foregroundMark x1="90879" y1="8874" x2="89011" y2="16927"/>
                        <a14:foregroundMark x1="89011" y1="16927" x2="87692" y2="17091"/>
                        <a14:foregroundMark x1="89341" y1="8381" x2="89341" y2="12901"/>
                        <a14:foregroundMark x1="75604" y1="11339" x2="61978" y2="16105"/>
                        <a14:foregroundMark x1="76374" y1="13476" x2="67253" y2="16105"/>
                        <a14:foregroundMark x1="67253" y1="16105" x2="64945" y2="15859"/>
                        <a14:foregroundMark x1="82747" y1="72309" x2="78242" y2="80279"/>
                        <a14:foregroundMark x1="78242" y1="80279" x2="70659" y2="86524"/>
                        <a14:foregroundMark x1="70659" y1="86524" x2="58242" y2="90304"/>
                        <a14:foregroundMark x1="58242" y1="90304" x2="46593" y2="89729"/>
                        <a14:foregroundMark x1="46593" y1="89729" x2="29121" y2="82169"/>
                        <a14:foregroundMark x1="29121" y1="82169" x2="20440" y2="72391"/>
                        <a14:foregroundMark x1="9231" y1="66228" x2="8242" y2="81430"/>
                        <a14:foregroundMark x1="8242" y1="81430" x2="8791" y2="83237"/>
                        <a14:foregroundMark x1="28571" y1="33854" x2="23187" y2="42564"/>
                        <a14:foregroundMark x1="23187" y1="42564" x2="22857" y2="44947"/>
                        <a14:foregroundMark x1="73407" y1="91537" x2="64615" y2="95234"/>
                        <a14:foregroundMark x1="64615" y1="95234" x2="44176" y2="94412"/>
                        <a14:foregroundMark x1="44176" y1="94412" x2="31319" y2="91372"/>
                        <a14:foregroundMark x1="90330" y1="69433" x2="85604" y2="81512"/>
                        <a14:foregroundMark x1="85824" y1="64174" x2="81429" y2="77896"/>
                        <a14:foregroundMark x1="82418" y1="68365" x2="78571" y2="82744"/>
                        <a14:foregroundMark x1="78571" y1="82744" x2="77143" y2="85374"/>
                        <a14:foregroundMark x1="53297" y1="44043" x2="60879" y2="50698"/>
                        <a14:foregroundMark x1="60879" y1="50698" x2="71868" y2="55711"/>
                        <a14:foregroundMark x1="45604" y1="97535" x2="56484" y2="98767"/>
                        <a14:foregroundMark x1="56484" y1="98767" x2="64615" y2="98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242" y="1924030"/>
            <a:ext cx="1648800" cy="220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35FC88-95B1-49FC-AA5C-399A5DEF379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713" y="71613"/>
            <a:ext cx="2273632" cy="156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90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5" name="wind.wav"/>
          </p:stSnd>
        </p:sndAc>
      </p:transition>
    </mc:Choice>
    <mc:Fallback xmlns="">
      <p:transition spd="slow">
        <p:fade/>
        <p:sndAc>
          <p:stSnd>
            <p:snd r:embed="rId17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5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14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42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15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55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97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73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32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22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FBF9EFF-0BED-4F78-A7D7-42A54BF8B3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2" y="2061028"/>
            <a:ext cx="6723245" cy="4796971"/>
          </a:xfrm>
          <a:prstGeom prst="rect">
            <a:avLst/>
          </a:prstGeom>
        </p:spPr>
      </p:pic>
      <p:pic>
        <p:nvPicPr>
          <p:cNvPr id="19" name="Track 068">
            <a:hlinkClick r:id="" action="ppaction://media"/>
            <a:extLst>
              <a:ext uri="{FF2B5EF4-FFF2-40B4-BE49-F238E27FC236}">
                <a16:creationId xmlns:a16="http://schemas.microsoft.com/office/drawing/2014/main" id="{0A3AC981-D538-442B-A790-673E7842F8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63" end="3567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67081" y="6248398"/>
            <a:ext cx="609600" cy="609600"/>
          </a:xfrm>
          <a:prstGeom prst="rect">
            <a:avLst/>
          </a:prstGeom>
        </p:spPr>
      </p:pic>
      <p:pic>
        <p:nvPicPr>
          <p:cNvPr id="20" name="Track 068">
            <a:hlinkClick r:id="" action="ppaction://media"/>
            <a:extLst>
              <a:ext uri="{FF2B5EF4-FFF2-40B4-BE49-F238E27FC236}">
                <a16:creationId xmlns:a16="http://schemas.microsoft.com/office/drawing/2014/main" id="{AB36F950-F012-4FFA-9032-E367CF363B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53" end="31764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67885" y="5985189"/>
            <a:ext cx="609600" cy="609600"/>
          </a:xfrm>
          <a:prstGeom prst="rect">
            <a:avLst/>
          </a:prstGeom>
        </p:spPr>
      </p:pic>
      <p:pic>
        <p:nvPicPr>
          <p:cNvPr id="15" name="Track 068">
            <a:hlinkClick r:id="" action="ppaction://media"/>
            <a:extLst>
              <a:ext uri="{FF2B5EF4-FFF2-40B4-BE49-F238E27FC236}">
                <a16:creationId xmlns:a16="http://schemas.microsoft.com/office/drawing/2014/main" id="{60FBB8CD-ADF7-4F31-84E3-36354207FE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87" end="39466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58397" y="5818088"/>
            <a:ext cx="609600" cy="609600"/>
          </a:xfrm>
          <a:prstGeom prst="rect">
            <a:avLst/>
          </a:prstGeom>
        </p:spPr>
      </p:pic>
      <p:pic>
        <p:nvPicPr>
          <p:cNvPr id="21" name="Track 068">
            <a:hlinkClick r:id="" action="ppaction://media"/>
            <a:extLst>
              <a:ext uri="{FF2B5EF4-FFF2-40B4-BE49-F238E27FC236}">
                <a16:creationId xmlns:a16="http://schemas.microsoft.com/office/drawing/2014/main" id="{5D8C7DC4-BE79-4C97-BD57-E97E683539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28" end="27611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20398" y="5985189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BCC982-C35C-4CE8-9C18-5B6AE2F254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09"/>
          <a:stretch/>
        </p:blipFill>
        <p:spPr>
          <a:xfrm>
            <a:off x="6477800" y="2061027"/>
            <a:ext cx="5714199" cy="47969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C0B089-BDFB-478F-BC56-89FBEB2234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86" y="2324238"/>
            <a:ext cx="11771428" cy="22095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2DE9A6-4398-47F9-85E1-655E1E913FF6}"/>
              </a:ext>
            </a:extLst>
          </p:cNvPr>
          <p:cNvSpPr/>
          <p:nvPr/>
        </p:nvSpPr>
        <p:spPr>
          <a:xfrm>
            <a:off x="381801" y="77882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.VnExotic" panose="020B7200000000000000" pitchFamily="34" charset="0"/>
              </a:rPr>
              <a:t>Match and say </a:t>
            </a:r>
            <a:br>
              <a:rPr lang="en-US" dirty="0"/>
            </a:b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5643777-B0F9-40AF-B6EB-085F089DBAB9}"/>
              </a:ext>
            </a:extLst>
          </p:cNvPr>
          <p:cNvCxnSpPr>
            <a:cxnSpLocks/>
          </p:cNvCxnSpPr>
          <p:nvPr/>
        </p:nvCxnSpPr>
        <p:spPr>
          <a:xfrm>
            <a:off x="1058779" y="3309123"/>
            <a:ext cx="10289406" cy="752738"/>
          </a:xfrm>
          <a:prstGeom prst="line">
            <a:avLst/>
          </a:prstGeom>
          <a:ln w="57150">
            <a:solidFill>
              <a:srgbClr val="E308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C4E3803-4892-4C3E-8DE1-AA0D8D8139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4" y="0"/>
            <a:ext cx="3048006" cy="225247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FCA7A90-68B3-474E-A77E-2883B676C9AF}"/>
              </a:ext>
            </a:extLst>
          </p:cNvPr>
          <p:cNvCxnSpPr/>
          <p:nvPr/>
        </p:nvCxnSpPr>
        <p:spPr>
          <a:xfrm flipH="1">
            <a:off x="962526" y="3176337"/>
            <a:ext cx="2387066" cy="885524"/>
          </a:xfrm>
          <a:prstGeom prst="line">
            <a:avLst/>
          </a:prstGeom>
          <a:ln w="57150">
            <a:solidFill>
              <a:srgbClr val="78C147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00CCBB-DD16-4683-8B30-32A37ACAACA9}"/>
              </a:ext>
            </a:extLst>
          </p:cNvPr>
          <p:cNvCxnSpPr>
            <a:cxnSpLocks/>
          </p:cNvCxnSpPr>
          <p:nvPr/>
        </p:nvCxnSpPr>
        <p:spPr>
          <a:xfrm flipH="1">
            <a:off x="3763478" y="3019434"/>
            <a:ext cx="4804610" cy="1042427"/>
          </a:xfrm>
          <a:prstGeom prst="line">
            <a:avLst/>
          </a:prstGeom>
          <a:ln w="57150">
            <a:solidFill>
              <a:srgbClr val="803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AC6CF7-FC6C-4934-9E8C-2C1DC8E63C35}"/>
              </a:ext>
            </a:extLst>
          </p:cNvPr>
          <p:cNvCxnSpPr>
            <a:cxnSpLocks/>
          </p:cNvCxnSpPr>
          <p:nvPr/>
        </p:nvCxnSpPr>
        <p:spPr>
          <a:xfrm flipH="1">
            <a:off x="8739739" y="3106372"/>
            <a:ext cx="2388670" cy="955489"/>
          </a:xfrm>
          <a:prstGeom prst="line">
            <a:avLst/>
          </a:prstGeom>
          <a:ln w="57150">
            <a:solidFill>
              <a:srgbClr val="00AE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DD45527-F9EC-488A-9063-4B4B967A6CFE}"/>
              </a:ext>
            </a:extLst>
          </p:cNvPr>
          <p:cNvCxnSpPr>
            <a:cxnSpLocks/>
          </p:cNvCxnSpPr>
          <p:nvPr/>
        </p:nvCxnSpPr>
        <p:spPr>
          <a:xfrm>
            <a:off x="6096000" y="3309123"/>
            <a:ext cx="0" cy="752738"/>
          </a:xfrm>
          <a:prstGeom prst="line">
            <a:avLst/>
          </a:prstGeom>
          <a:ln w="57150">
            <a:solidFill>
              <a:srgbClr val="ED8A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09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ashreg.wav"/>
          </p:stSnd>
        </p:sndAc>
      </p:transition>
    </mc:Choice>
    <mc:Fallback xmlns="">
      <p:transition spd="slow">
        <p:fade/>
        <p:sndAc>
          <p:stSnd>
            <p:snd r:embed="rId10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2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Track 068">
            <a:hlinkClick r:id="" action="ppaction://media"/>
            <a:extLst>
              <a:ext uri="{FF2B5EF4-FFF2-40B4-BE49-F238E27FC236}">
                <a16:creationId xmlns:a16="http://schemas.microsoft.com/office/drawing/2014/main" id="{BAF2CE73-3FE0-4547-99C6-B959045804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28" end="43753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04451" y="4533419"/>
            <a:ext cx="609600" cy="609600"/>
          </a:xfrm>
          <a:prstGeom prst="rect">
            <a:avLst/>
          </a:prstGeom>
        </p:spPr>
      </p:pic>
      <p:pic>
        <p:nvPicPr>
          <p:cNvPr id="18" name="Track 068">
            <a:hlinkClick r:id="" action="ppaction://media"/>
            <a:extLst>
              <a:ext uri="{FF2B5EF4-FFF2-40B4-BE49-F238E27FC236}">
                <a16:creationId xmlns:a16="http://schemas.microsoft.com/office/drawing/2014/main" id="{443E4607-30C4-4927-8456-7A916DEB93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20" end="31765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23358" y="4007939"/>
            <a:ext cx="609600" cy="609600"/>
          </a:xfrm>
          <a:prstGeom prst="rect">
            <a:avLst/>
          </a:prstGeom>
        </p:spPr>
      </p:pic>
      <p:pic>
        <p:nvPicPr>
          <p:cNvPr id="19" name="Track 068">
            <a:hlinkClick r:id="" action="ppaction://media"/>
            <a:extLst>
              <a:ext uri="{FF2B5EF4-FFF2-40B4-BE49-F238E27FC236}">
                <a16:creationId xmlns:a16="http://schemas.microsoft.com/office/drawing/2014/main" id="{5EF9DF41-0EA9-4F44-9C2C-A7AF1FD41E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28" end="27611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8491" y="4479618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F406BF-3A18-4363-A846-8F046EDAF9C2}"/>
              </a:ext>
            </a:extLst>
          </p:cNvPr>
          <p:cNvSpPr/>
          <p:nvPr/>
        </p:nvSpPr>
        <p:spPr>
          <a:xfrm>
            <a:off x="478972" y="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200" dirty="0">
                <a:solidFill>
                  <a:srgbClr val="FF0066"/>
                </a:solidFill>
                <a:latin typeface="Alegreya Sans Black" panose="00000A00000000000000" pitchFamily="2" charset="0"/>
              </a:rPr>
              <a:t>Count and say </a:t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B05693-10A0-40E0-83B8-7E0B1E8352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166" y="1032956"/>
            <a:ext cx="6182198" cy="61821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BC2537-AD32-4826-BBC3-F760E38E1868}"/>
              </a:ext>
            </a:extLst>
          </p:cNvPr>
          <p:cNvSpPr/>
          <p:nvPr/>
        </p:nvSpPr>
        <p:spPr>
          <a:xfrm>
            <a:off x="1535590" y="2527484"/>
            <a:ext cx="293862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Let’s count</a:t>
            </a:r>
          </a:p>
          <a:p>
            <a:pPr algn="ctr"/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apples !</a:t>
            </a:r>
            <a:endParaRPr lang="en-US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5870C7-A24F-4DEF-83D8-F21232F651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379" y1="24121" x2="33010" y2="50251"/>
                        <a14:foregroundMark x1="33010" y1="50251" x2="35437" y2="64824"/>
                        <a14:foregroundMark x1="31068" y1="25628" x2="25728" y2="51256"/>
                        <a14:foregroundMark x1="25728" y1="51256" x2="37379" y2="70854"/>
                        <a14:foregroundMark x1="25728" y1="28141" x2="15534" y2="56281"/>
                        <a14:foregroundMark x1="14563" y1="42714" x2="17961" y2="71357"/>
                        <a14:foregroundMark x1="17961" y1="71357" x2="40777" y2="88945"/>
                        <a14:foregroundMark x1="40777" y1="88945" x2="66990" y2="76382"/>
                        <a14:foregroundMark x1="66990" y1="76382" x2="77184" y2="51759"/>
                        <a14:foregroundMark x1="77184" y1="51759" x2="77670" y2="371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1922" y="2752371"/>
            <a:ext cx="3912811" cy="345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3A510D-CA2B-4884-AF40-6DA6B3DA79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1935" y="749281"/>
            <a:ext cx="2204290" cy="37303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5DAF13-376A-4BC2-A6BA-19D06F46C1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268" b="92195" l="10000" r="90000">
                        <a14:foregroundMark x1="33636" y1="32683" x2="36364" y2="43902"/>
                        <a14:foregroundMark x1="23636" y1="52195" x2="22121" y2="62439"/>
                        <a14:foregroundMark x1="18788" y1="52195" x2="26364" y2="63415"/>
                        <a14:foregroundMark x1="59091" y1="33659" x2="59697" y2="47805"/>
                        <a14:foregroundMark x1="66364" y1="50732" x2="68485" y2="58049"/>
                        <a14:foregroundMark x1="53636" y1="35610" x2="56364" y2="45366"/>
                        <a14:foregroundMark x1="61515" y1="38537" x2="60000" y2="47805"/>
                        <a14:foregroundMark x1="59697" y1="46829" x2="67273" y2="55610"/>
                        <a14:foregroundMark x1="89091" y1="73659" x2="78182" y2="92195"/>
                        <a14:foregroundMark x1="78182" y1="92195" x2="62727" y2="85854"/>
                        <a14:foregroundMark x1="62727" y1="85854" x2="62727" y2="85366"/>
                        <a14:foregroundMark x1="55758" y1="35610" x2="56364" y2="50732"/>
                        <a14:foregroundMark x1="44848" y1="71220" x2="32727" y2="87317"/>
                        <a14:foregroundMark x1="32727" y1="87317" x2="16061" y2="84878"/>
                        <a14:foregroundMark x1="16061" y1="84878" x2="14242" y2="79512"/>
                        <a14:foregroundMark x1="19394" y1="86341" x2="34848" y2="87805"/>
                        <a14:foregroundMark x1="34848" y1="87805" x2="41212" y2="74146"/>
                        <a14:foregroundMark x1="43939" y1="74146" x2="29697" y2="92195"/>
                        <a14:foregroundMark x1="29697" y1="92195" x2="15758" y2="77561"/>
                        <a14:foregroundMark x1="15758" y1="77561" x2="14848" y2="74146"/>
                        <a14:foregroundMark x1="20909" y1="47805" x2="16061" y2="63415"/>
                        <a14:foregroundMark x1="21212" y1="45366" x2="13030" y2="69268"/>
                        <a14:foregroundMark x1="13030" y1="69268" x2="20303" y2="91707"/>
                        <a14:foregroundMark x1="20303" y1="91707" x2="37273" y2="87805"/>
                        <a14:foregroundMark x1="37273" y1="87805" x2="43939" y2="7268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1098" y="2752371"/>
            <a:ext cx="6715415" cy="4171697"/>
          </a:xfrm>
          <a:prstGeom prst="rect">
            <a:avLst/>
          </a:prstGeom>
        </p:spPr>
      </p:pic>
      <p:pic>
        <p:nvPicPr>
          <p:cNvPr id="14" name="Picture 4" descr="Cute Number Four PNG Clipart Image | Gallery Yopriceville - High ...">
            <a:extLst>
              <a:ext uri="{FF2B5EF4-FFF2-40B4-BE49-F238E27FC236}">
                <a16:creationId xmlns:a16="http://schemas.microsoft.com/office/drawing/2014/main" id="{4B3E44CA-62A6-4DE8-BA65-2290E1317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940" y="887202"/>
            <a:ext cx="2875469" cy="373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B08736-CC94-4313-83F2-3A9FC98CEB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052" b="92672" l="6270" r="89969">
                        <a14:foregroundMark x1="35110" y1="9052" x2="52351" y2="12069"/>
                        <a14:foregroundMark x1="52351" y1="12069" x2="54232" y2="12931"/>
                        <a14:foregroundMark x1="59561" y1="33621" x2="62069" y2="51724"/>
                        <a14:foregroundMark x1="52351" y1="34914" x2="63950" y2="50862"/>
                        <a14:foregroundMark x1="63950" y1="50862" x2="70219" y2="74138"/>
                        <a14:foregroundMark x1="70219" y1="74138" x2="70533" y2="80603"/>
                        <a14:foregroundMark x1="58934" y1="52586" x2="68652" y2="81466"/>
                        <a14:foregroundMark x1="52351" y1="30172" x2="68652" y2="78448"/>
                        <a14:foregroundMark x1="68652" y1="78448" x2="68652" y2="78879"/>
                        <a14:foregroundMark x1="59875" y1="36638" x2="57053" y2="36638"/>
                        <a14:foregroundMark x1="57053" y1="36638" x2="42320" y2="26293"/>
                        <a14:foregroundMark x1="42320" y1="26293" x2="23511" y2="40086"/>
                        <a14:foregroundMark x1="23511" y1="40086" x2="13166" y2="62069"/>
                        <a14:foregroundMark x1="13166" y1="62069" x2="11285" y2="70259"/>
                        <a14:foregroundMark x1="21317" y1="36638" x2="6583" y2="78017"/>
                        <a14:foregroundMark x1="35737" y1="24138" x2="46082" y2="22414"/>
                        <a14:foregroundMark x1="15987" y1="19828" x2="28840" y2="34052"/>
                        <a14:foregroundMark x1="15987" y1="75431" x2="15987" y2="75431"/>
                        <a14:foregroundMark x1="13166" y1="53879" x2="9718" y2="75431"/>
                        <a14:foregroundMark x1="5956" y1="85345" x2="22257" y2="92672"/>
                        <a14:foregroundMark x1="22257" y1="92672" x2="31034" y2="87931"/>
                        <a14:foregroundMark x1="77116" y1="52586" x2="85580" y2="72414"/>
                        <a14:foregroundMark x1="85580" y1="72414" x2="77743" y2="92672"/>
                        <a14:foregroundMark x1="77743" y1="92672" x2="62069" y2="88362"/>
                        <a14:foregroundMark x1="62069" y1="88362" x2="61129" y2="866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031" y="2677877"/>
            <a:ext cx="6175482" cy="4320684"/>
          </a:xfrm>
          <a:prstGeom prst="rect">
            <a:avLst/>
          </a:prstGeom>
        </p:spPr>
      </p:pic>
      <p:pic>
        <p:nvPicPr>
          <p:cNvPr id="16" name="Picture 6" descr="Interesting Number Paradox cutout PNG &amp; clipart images | PNGFuel">
            <a:extLst>
              <a:ext uri="{FF2B5EF4-FFF2-40B4-BE49-F238E27FC236}">
                <a16:creationId xmlns:a16="http://schemas.microsoft.com/office/drawing/2014/main" id="{CA39205E-9CA2-4CC5-8A5D-5CE603792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355" b="98767" l="8242" r="90440">
                        <a14:foregroundMark x1="36044" y1="10682" x2="47253" y2="11339"/>
                        <a14:foregroundMark x1="47253" y1="11339" x2="76923" y2="10929"/>
                        <a14:foregroundMark x1="68132" y1="5998" x2="83516" y2="8053"/>
                        <a14:foregroundMark x1="83516" y1="8053" x2="84066" y2="13065"/>
                        <a14:foregroundMark x1="66813" y1="4355" x2="76923" y2="8956"/>
                        <a14:foregroundMark x1="76923" y1="8956" x2="79451" y2="13229"/>
                        <a14:foregroundMark x1="90879" y1="8874" x2="89011" y2="16927"/>
                        <a14:foregroundMark x1="89011" y1="16927" x2="87692" y2="17091"/>
                        <a14:foregroundMark x1="89341" y1="8381" x2="89341" y2="12901"/>
                        <a14:foregroundMark x1="75604" y1="11339" x2="61978" y2="16105"/>
                        <a14:foregroundMark x1="76374" y1="13476" x2="67253" y2="16105"/>
                        <a14:foregroundMark x1="67253" y1="16105" x2="64945" y2="15859"/>
                        <a14:foregroundMark x1="82747" y1="72309" x2="78242" y2="80279"/>
                        <a14:foregroundMark x1="78242" y1="80279" x2="70659" y2="86524"/>
                        <a14:foregroundMark x1="70659" y1="86524" x2="58242" y2="90304"/>
                        <a14:foregroundMark x1="58242" y1="90304" x2="46593" y2="89729"/>
                        <a14:foregroundMark x1="46593" y1="89729" x2="29121" y2="82169"/>
                        <a14:foregroundMark x1="29121" y1="82169" x2="20440" y2="72391"/>
                        <a14:foregroundMark x1="9231" y1="66228" x2="8242" y2="81430"/>
                        <a14:foregroundMark x1="8242" y1="81430" x2="8791" y2="83237"/>
                        <a14:foregroundMark x1="28571" y1="33854" x2="23187" y2="42564"/>
                        <a14:foregroundMark x1="23187" y1="42564" x2="22857" y2="44947"/>
                        <a14:foregroundMark x1="73407" y1="91537" x2="64615" y2="95234"/>
                        <a14:foregroundMark x1="64615" y1="95234" x2="44176" y2="94412"/>
                        <a14:foregroundMark x1="44176" y1="94412" x2="31319" y2="91372"/>
                        <a14:foregroundMark x1="90330" y1="69433" x2="85604" y2="81512"/>
                        <a14:foregroundMark x1="85824" y1="64174" x2="81429" y2="77896"/>
                        <a14:foregroundMark x1="82418" y1="68365" x2="78571" y2="82744"/>
                        <a14:foregroundMark x1="78571" y1="82744" x2="77143" y2="85374"/>
                        <a14:foregroundMark x1="53297" y1="44043" x2="60879" y2="50698"/>
                        <a14:foregroundMark x1="60879" y1="50698" x2="71868" y2="55711"/>
                        <a14:foregroundMark x1="45604" y1="97535" x2="56484" y2="98767"/>
                        <a14:foregroundMark x1="56484" y1="98767" x2="64615" y2="98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291" y="393718"/>
            <a:ext cx="2789118" cy="373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74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5" name="laser.wav"/>
          </p:stSnd>
        </p:sndAc>
      </p:transition>
    </mc:Choice>
    <mc:Fallback xmlns="">
      <p:transition spd="slow">
        <p:fade/>
        <p:sndAc>
          <p:stSnd>
            <p:snd r:embed="rId18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0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0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32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AA631E8-0382-4D77-9F71-7D6D40DD6C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844" t="5448" b="1025"/>
          <a:stretch/>
        </p:blipFill>
        <p:spPr>
          <a:xfrm>
            <a:off x="7473568" y="3715656"/>
            <a:ext cx="4629151" cy="1834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B2CC5FC-FECC-47D8-AC8D-8C5CB9EC44E6}"/>
              </a:ext>
            </a:extLst>
          </p:cNvPr>
          <p:cNvCxnSpPr/>
          <p:nvPr/>
        </p:nvCxnSpPr>
        <p:spPr>
          <a:xfrm flipH="1" flipV="1">
            <a:off x="8793080" y="5174376"/>
            <a:ext cx="522514" cy="58057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5CABAB77-17DB-44F4-A1E5-36787209B1EF}"/>
              </a:ext>
            </a:extLst>
          </p:cNvPr>
          <p:cNvSpPr/>
          <p:nvPr/>
        </p:nvSpPr>
        <p:spPr>
          <a:xfrm>
            <a:off x="530010" y="0"/>
            <a:ext cx="76899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66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Count, circle, and say.</a:t>
            </a:r>
            <a:endParaRPr lang="en-US" sz="8800" dirty="0">
              <a:solidFill>
                <a:srgbClr val="FF0066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F1F6A3-BED1-437F-A02E-0BCF865006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5" t="7051" r="48993"/>
          <a:stretch/>
        </p:blipFill>
        <p:spPr>
          <a:xfrm>
            <a:off x="7381181" y="1249401"/>
            <a:ext cx="4629152" cy="1644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4CCC525-03B0-4EC4-B4BA-39B508556F32}"/>
              </a:ext>
            </a:extLst>
          </p:cNvPr>
          <p:cNvCxnSpPr/>
          <p:nvPr/>
        </p:nvCxnSpPr>
        <p:spPr>
          <a:xfrm flipH="1" flipV="1">
            <a:off x="8765339" y="2222108"/>
            <a:ext cx="522514" cy="58057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ECD5EBA-737B-4EA4-B47B-5C2E561B37F8}"/>
              </a:ext>
            </a:extLst>
          </p:cNvPr>
          <p:cNvCxnSpPr/>
          <p:nvPr/>
        </p:nvCxnSpPr>
        <p:spPr>
          <a:xfrm flipH="1" flipV="1">
            <a:off x="11204122" y="2171595"/>
            <a:ext cx="522514" cy="58057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64AE887-CE6D-426E-8F7E-AE579FF2B802}"/>
              </a:ext>
            </a:extLst>
          </p:cNvPr>
          <p:cNvCxnSpPr/>
          <p:nvPr/>
        </p:nvCxnSpPr>
        <p:spPr>
          <a:xfrm flipH="1" flipV="1">
            <a:off x="10904838" y="5153739"/>
            <a:ext cx="522514" cy="58057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C08EB7F-FC94-4C44-ABFD-287D32D543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99" r="7247"/>
          <a:stretch/>
        </p:blipFill>
        <p:spPr>
          <a:xfrm>
            <a:off x="181667" y="856343"/>
            <a:ext cx="7234081" cy="542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4B2CABD-7C6A-4767-969A-00420BA4A81A}"/>
              </a:ext>
            </a:extLst>
          </p:cNvPr>
          <p:cNvSpPr/>
          <p:nvPr/>
        </p:nvSpPr>
        <p:spPr>
          <a:xfrm>
            <a:off x="181667" y="943429"/>
            <a:ext cx="2401876" cy="204651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0248DA0-6AA6-4768-8300-A5A12E0AB03A}"/>
              </a:ext>
            </a:extLst>
          </p:cNvPr>
          <p:cNvSpPr/>
          <p:nvPr/>
        </p:nvSpPr>
        <p:spPr>
          <a:xfrm>
            <a:off x="260923" y="3164113"/>
            <a:ext cx="3787990" cy="275045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7641240-400F-4BF4-8289-BD712C89A5FD}"/>
              </a:ext>
            </a:extLst>
          </p:cNvPr>
          <p:cNvSpPr/>
          <p:nvPr/>
        </p:nvSpPr>
        <p:spPr>
          <a:xfrm>
            <a:off x="2960916" y="2297528"/>
            <a:ext cx="2002970" cy="110799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CAA3F95-0ECD-44C5-8206-87D346493B14}"/>
              </a:ext>
            </a:extLst>
          </p:cNvPr>
          <p:cNvSpPr/>
          <p:nvPr/>
        </p:nvSpPr>
        <p:spPr>
          <a:xfrm>
            <a:off x="4252162" y="3405524"/>
            <a:ext cx="871381" cy="62880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DD9C6D6-923E-4C01-B645-ECDAD5279743}"/>
              </a:ext>
            </a:extLst>
          </p:cNvPr>
          <p:cNvSpPr/>
          <p:nvPr/>
        </p:nvSpPr>
        <p:spPr>
          <a:xfrm>
            <a:off x="6174132" y="3570514"/>
            <a:ext cx="1132735" cy="76043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5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agot template">
  <a:themeElements>
    <a:clrScheme name="Custom 347">
      <a:dk1>
        <a:srgbClr val="143C55"/>
      </a:dk1>
      <a:lt1>
        <a:srgbClr val="FFFFFF"/>
      </a:lt1>
      <a:dk2>
        <a:srgbClr val="748C9C"/>
      </a:dk2>
      <a:lt2>
        <a:srgbClr val="F7F9EA"/>
      </a:lt2>
      <a:accent1>
        <a:srgbClr val="FEAB19"/>
      </a:accent1>
      <a:accent2>
        <a:srgbClr val="85CE5B"/>
      </a:accent2>
      <a:accent3>
        <a:srgbClr val="65C5DB"/>
      </a:accent3>
      <a:accent4>
        <a:srgbClr val="7D7FD0"/>
      </a:accent4>
      <a:accent5>
        <a:srgbClr val="FA7F99"/>
      </a:accent5>
      <a:accent6>
        <a:srgbClr val="FF4E45"/>
      </a:accent6>
      <a:hlink>
        <a:srgbClr val="26577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3267</TotalTime>
  <Words>490</Words>
  <Application>Microsoft Office PowerPoint</Application>
  <PresentationFormat>Widescreen</PresentationFormat>
  <Paragraphs>55</Paragraphs>
  <Slides>10</Slides>
  <Notes>7</Notes>
  <HiddenSlides>0</HiddenSlides>
  <MMClips>19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.VnExotic</vt:lpstr>
      <vt:lpstr>Alegreya Sans Black</vt:lpstr>
      <vt:lpstr>Arial</vt:lpstr>
      <vt:lpstr>Auther Typeface</vt:lpstr>
      <vt:lpstr>Baloo Chettan</vt:lpstr>
      <vt:lpstr>Bellota Text</vt:lpstr>
      <vt:lpstr>Bellota Text Light</vt:lpstr>
      <vt:lpstr>Berlin Sans FB Demi</vt:lpstr>
      <vt:lpstr>Calibri</vt:lpstr>
      <vt:lpstr>Calibri Light</vt:lpstr>
      <vt:lpstr>Catamaran</vt:lpstr>
      <vt:lpstr>Catamaran ExtraBold</vt:lpstr>
      <vt:lpstr>Lato Black</vt:lpstr>
      <vt:lpstr>1_Office Theme</vt:lpstr>
      <vt:lpstr>1_Bagot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Drake Tran</dc:creator>
  <cp:lastModifiedBy>Drake Tran</cp:lastModifiedBy>
  <cp:revision>430</cp:revision>
  <dcterms:created xsi:type="dcterms:W3CDTF">2020-06-17T10:58:58Z</dcterms:created>
  <dcterms:modified xsi:type="dcterms:W3CDTF">2020-08-20T15:58:50Z</dcterms:modified>
</cp:coreProperties>
</file>